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6"/>
  </p:notesMasterIdLst>
  <p:sldIdLst>
    <p:sldId id="453" r:id="rId2"/>
    <p:sldId id="451" r:id="rId3"/>
    <p:sldId id="450" r:id="rId4"/>
    <p:sldId id="454" r:id="rId5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834" y="-48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граждане!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600" dirty="0" smtClean="0">
                <a:solidFill>
                  <a:schemeClr val="tx2"/>
                </a:solidFill>
              </a:rPr>
              <a:t>Вы </a:t>
            </a:r>
            <a:r>
              <a:rPr lang="ru-RU" sz="3600" dirty="0">
                <a:solidFill>
                  <a:schemeClr val="tx2"/>
                </a:solidFill>
              </a:rPr>
              <a:t>можете подать заявление </a:t>
            </a:r>
            <a:r>
              <a:rPr lang="ru-RU" sz="3600" dirty="0" smtClean="0">
                <a:solidFill>
                  <a:schemeClr val="tx2"/>
                </a:solidFill>
              </a:rPr>
              <a:t>электронно 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ежемесячное пособие  на ребенка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через </a:t>
            </a:r>
            <a:r>
              <a:rPr lang="ru-RU" sz="3600" b="1" dirty="0" smtClean="0">
                <a:solidFill>
                  <a:schemeClr val="tx2"/>
                </a:solidFill>
              </a:rPr>
              <a:t>Портал </a:t>
            </a:r>
            <a:r>
              <a:rPr lang="ru-RU" sz="3600" b="1" dirty="0">
                <a:solidFill>
                  <a:schemeClr val="tx2"/>
                </a:solidFill>
              </a:rPr>
              <a:t>государственных и муниципальных услуг Республики Татарстан 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uslugi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>
                <a:solidFill>
                  <a:srgbClr val="C00000"/>
                </a:solidFill>
              </a:rPr>
              <a:t>tatarstan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</a:rPr>
              <a:t>ru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880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5786189" cy="198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Зарегистрируйте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211338" cy="304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2. 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19472</TotalTime>
  <Words>62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Уважаемые граждане!  Вы можете подать заявление электронно  на ежемесячное пособие  на ребенка  через Портал государственных и муниципальных услуг Республики Татарстан  uslugi.tatarstan.ru           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Шайдуллина Лилия Фоатовна</cp:lastModifiedBy>
  <cp:revision>1459</cp:revision>
  <dcterms:modified xsi:type="dcterms:W3CDTF">2016-10-20T17:01:31Z</dcterms:modified>
</cp:coreProperties>
</file>